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6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2"/>
    <p:restoredTop sz="94660"/>
  </p:normalViewPr>
  <p:slideViewPr>
    <p:cSldViewPr>
      <p:cViewPr varScale="1">
        <p:scale>
          <a:sx n="95" d="100"/>
          <a:sy n="95" d="100"/>
        </p:scale>
        <p:origin x="-708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emf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1" name="図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299" y="549887"/>
            <a:ext cx="9148598" cy="39706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4.1.1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keita.nemoto</dc:creator>
  <cp:lastModifiedBy>keita.nemoto</cp:lastModifiedBy>
  <dcterms:created xsi:type="dcterms:W3CDTF">2024-04-19T04:36:42Z</dcterms:created>
  <dcterms:modified xsi:type="dcterms:W3CDTF">2024-04-19T05:22:04Z</dcterms:modified>
  <cp:revision>3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