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3"/>
  </p:notesMasterIdLst>
  <p:sldIdLst>
    <p:sldId id="256" r:id="rId4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11"/>
    <p:restoredTop sz="94660"/>
  </p:normalViewPr>
  <p:slideViewPr>
    <p:cSldViewPr>
      <p:cViewPr varScale="1">
        <p:scale>
          <a:sx n="95" d="100"/>
          <a:sy n="95" d="100"/>
        </p:scale>
        <p:origin x="-990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457200" y="1239602"/>
            <a:ext cx="8229600" cy="1008112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457200" y="2319722"/>
            <a:ext cx="8229600" cy="172819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302610"/>
            <a:ext cx="8229600" cy="317735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27398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27398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 dirty="0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02610"/>
            <a:ext cx="8229600" cy="321100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457200" y="2211710"/>
            <a:ext cx="8229600" cy="792088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888562"/>
            <a:ext cx="8229600" cy="1323148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302611"/>
            <a:ext cx="3970784" cy="31773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80012" y="1302611"/>
            <a:ext cx="4006788" cy="31773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397078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3970784" cy="284880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716016" y="1151335"/>
            <a:ext cx="397078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716016" y="1631156"/>
            <a:ext cx="3970784" cy="284880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635896" y="204789"/>
            <a:ext cx="4727438" cy="42317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275606"/>
            <a:ext cx="3008312" cy="320435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792288" y="3516855"/>
            <a:ext cx="5486400" cy="425054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159482"/>
            <a:ext cx="5486400" cy="328412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3975907"/>
            <a:ext cx="5486400" cy="5040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19772" y="4677984"/>
            <a:ext cx="4104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313990"/>
            <a:ext cx="8229600" cy="745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302610"/>
            <a:ext cx="8229600" cy="3211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6 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7 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8 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9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102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677984"/>
            <a:ext cx="188255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768244" y="4677984"/>
            <a:ext cx="19185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emf" /><Relationship Id="rId2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1" name="図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43" y="552777"/>
            <a:ext cx="9138714" cy="403973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Application>JUST Focus</Application>
  <AppVersion>4.1.1</AppVersion>
  <PresentationFormat>ユーザー設定</PresentationFormat>
  <Slides>1</Slides>
  <Notes>0</Note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keita.nemoto</dc:creator>
  <cp:lastModifiedBy>keita.nemoto</cp:lastModifiedBy>
  <dcterms:created xsi:type="dcterms:W3CDTF">2024-04-19T02:10:08Z</dcterms:created>
  <dcterms:modified xsi:type="dcterms:W3CDTF">2024-04-19T05:20:39Z</dcterms:modified>
  <cp:revision>7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